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16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4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77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9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3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86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78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984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7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33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09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F350-0019-4FE3-A9D8-66F08F4F0D6D}" type="datetimeFigureOut">
              <a:rPr lang="en-GB" smtClean="0"/>
              <a:t>22/08/2017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40EB1-BFE4-45F7-8D17-13497DFD83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08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075380"/>
              </p:ext>
            </p:extLst>
          </p:nvPr>
        </p:nvGraphicFramePr>
        <p:xfrm>
          <a:off x="204951" y="977458"/>
          <a:ext cx="11824137" cy="584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0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6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6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 What metal are we using?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11 Name a thermoplastic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21 How would you braze?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 H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ow could we finish out metal?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12 What's a thermoset plastic?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22 What’s a lathe?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3 Health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and safety rule for the bench drill?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13 Name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 thermoset plastic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23 What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 we use a lathe for?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4 What are the two filing techniques?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14 What’s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oil blacking?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24 What's a cold chisel?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5 Health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and safety rule for lacquer?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15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</a:t>
                      </a: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escribe how you would oil black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25 What's chain drilling?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6 What's a ferrous metal?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16 What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tool would you use to mark a line on metal?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26 What’s a specification?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7 Name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 ferrous metal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17 What’s a hacksaw used for?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27 what’s a brief?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8 What's an alloy?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18 What’s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 Swiss file?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9 Name an alloy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19 Why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 we use engineers blue?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0712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10 What’s a thermoplastic?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20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1800" b="0" baseline="0" dirty="0" err="1" smtClean="0">
                          <a:solidFill>
                            <a:sysClr val="windowText" lastClr="000000"/>
                          </a:solidFill>
                        </a:rPr>
                        <a:t>Whats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brazing?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70234" y="0"/>
            <a:ext cx="79563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Technology </a:t>
            </a:r>
            <a:r>
              <a:rPr lang="en-GB" sz="4400" dirty="0" err="1" smtClean="0"/>
              <a:t>Jenga</a:t>
            </a:r>
            <a:r>
              <a:rPr lang="en-GB" sz="4400" dirty="0" smtClean="0"/>
              <a:t> – Bottle Opener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0529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251915"/>
              </p:ext>
            </p:extLst>
          </p:nvPr>
        </p:nvGraphicFramePr>
        <p:xfrm>
          <a:off x="204951" y="788266"/>
          <a:ext cx="11824137" cy="6069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0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6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6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2199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 What does a resistor do?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11 what is primary recycling?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21 what does aesthetics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mean?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199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 what does an LED do?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12 what is secondary recycling?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22 what does function mean?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199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3 What does a capacitor do?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13 what is tertiary recycling?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23 describe how you vacuum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form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748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4 Why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 we use a DIL socket (chip holder)?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14 what does tolerance mean in terms of resistors?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24 what three features must our vacuum form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mould have.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199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5 What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does HIPS stand for?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15 what is carbon offsetting?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25 what </a:t>
                      </a:r>
                      <a:r>
                        <a:rPr lang="en-GB" sz="1800" b="0" smtClean="0">
                          <a:solidFill>
                            <a:sysClr val="windowText" lastClr="000000"/>
                          </a:solidFill>
                        </a:rPr>
                        <a:t>is capacitance measured in?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748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6 What properties does HIPS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have that make it suitable for our casing?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16 three health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and safety rules when drilling 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26 why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 we use a safety rule?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1748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7 how can we attach a circuit board to our casing?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17 three health and safety rules when soldering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27 how many ohms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is a 2k2 resistor?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1748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8 Why do we attach our circuit boards to our casing?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18 what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does PCB stand for?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2199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9 what does shrink wrap do?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19 one advantage of using the etch tank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1748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10 how many legs does a 555 timer have?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20 one disadvantage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of using the etch tank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17827" y="0"/>
            <a:ext cx="73355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Technology </a:t>
            </a:r>
            <a:r>
              <a:rPr lang="en-GB" sz="4400" dirty="0" err="1" smtClean="0"/>
              <a:t>Jenga</a:t>
            </a:r>
            <a:r>
              <a:rPr lang="en-GB" sz="4400" dirty="0" smtClean="0"/>
              <a:t> – Mood Light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65626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404</Words>
  <Application>Microsoft Office PowerPoint</Application>
  <PresentationFormat>Widescreen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Randall J</dc:creator>
  <cp:lastModifiedBy>Jimi RANDALL</cp:lastModifiedBy>
  <cp:revision>17</cp:revision>
  <dcterms:created xsi:type="dcterms:W3CDTF">2015-06-17T10:05:38Z</dcterms:created>
  <dcterms:modified xsi:type="dcterms:W3CDTF">2017-08-22T01:50:05Z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36759</vt:lpwstr>
  </property>
  <property fmtid="{D5CDD505-2E9C-101B-9397-08002B2CF9AE}" pid="3" name="NXPowerLiteSettings">
    <vt:lpwstr>F74006B004C800</vt:lpwstr>
  </property>
  <property fmtid="{D5CDD505-2E9C-101B-9397-08002B2CF9AE}" pid="4" name="NXPowerLiteVersion">
    <vt:lpwstr>S6.2.9</vt:lpwstr>
  </property>
</Properties>
</file>